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84871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701" y="0"/>
            <a:ext cx="2984871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C1663721-E043-4250-8ACF-86D4FC05157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516040"/>
            <a:ext cx="2984871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701" y="9516040"/>
            <a:ext cx="2984871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8CC43CF0-6FD2-41D1-969F-93BD52064F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3890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84871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1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2418FA7F-194A-4AC3-B462-0C5CE6F646AA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52538"/>
            <a:ext cx="25352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516040"/>
            <a:ext cx="2984871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1" y="9516040"/>
            <a:ext cx="2984871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2C8E85FE-7FA8-4592-B3DD-FECE8365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8668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85FE-7FA8-4592-B3DD-FECE836581F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kumimoji="1" lang="zh-CN" altLang="en-US"/>
              <a:t>大田区立大森第三中学校 学校運営協議会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26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49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54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64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88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27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60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9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1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24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41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79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00627-8018-4DA1-8D80-3FB17A10AE7C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0195-DDB5-4ECB-8495-1FC7C5B55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1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200"/>
            <a:ext cx="7091265" cy="9178193"/>
          </a:xfrm>
          <a:prstGeom prst="rect">
            <a:avLst/>
          </a:prstGeom>
          <a:noFill/>
          <a:effectLst>
            <a:reflection stA="49000" endPos="65000" dist="177800" dir="5400000" sy="-100000" algn="bl" rotWithShape="0"/>
          </a:effec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5829300" cy="332238"/>
          </a:xfrm>
        </p:spPr>
        <p:txBody>
          <a:bodyPr>
            <a:noAutofit/>
          </a:bodyPr>
          <a:lstStyle/>
          <a:p>
            <a:pPr algn="l"/>
            <a:r>
              <a:rPr lang="ja-JP" altLang="en-US" sz="1800" b="1" dirty="0">
                <a:solidFill>
                  <a:srgbClr val="FF0000"/>
                </a:solidFill>
                <a:latin typeface="EPSON 太丸ゴシック体Ｂ" panose="020F0709000000000000" pitchFamily="49" charset="-128"/>
                <a:ea typeface="EPSON 太丸ゴシック体Ｂ" panose="020F0709000000000000" pitchFamily="49" charset="-128"/>
              </a:rPr>
              <a:t>大田区立大森第三中学校　学校運営協議会主催</a:t>
            </a:r>
            <a:endParaRPr kumimoji="1" lang="ja-JP" altLang="en-US" sz="1800" b="1" dirty="0">
              <a:solidFill>
                <a:srgbClr val="FF0000"/>
              </a:solidFill>
              <a:latin typeface="EPSON 太丸ゴシック体Ｂ" panose="020F0709000000000000" pitchFamily="49" charset="-128"/>
              <a:ea typeface="EPSON 太丸ゴシック体Ｂ" panose="020F0709000000000000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9072" y="410178"/>
            <a:ext cx="641984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コミュニティ・オープンカレッジ</a:t>
            </a:r>
            <a:endParaRPr lang="en-US" altLang="ja-JP" sz="32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　　</a:t>
            </a:r>
            <a:r>
              <a:rPr lang="ja-JP" altLang="en-US" sz="32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を開催します。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04800" y="1466588"/>
            <a:ext cx="6334121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1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コミュニティスクール指定から５年目を迎えました。本校は今年も「地域とともにある学校」の実現を目指し、様々な活動に取り組んでいます。</a:t>
            </a:r>
            <a:endParaRPr lang="en-US" altLang="ja-JP" sz="1600" b="1" cap="none" spc="0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昨年度も実施して好評を得た「コミュニティ・オープンカレッジ」を本年度も下記のように企画いたしました。</a:t>
            </a:r>
            <a:endParaRPr lang="en-US" altLang="ja-JP" sz="16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お時間がございましたら、是非ご参加ください。また、当日は土曜公開授業も行われております。こ</a:t>
            </a:r>
            <a:r>
              <a:rPr lang="ja-JP" altLang="en-US" sz="16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どもたちの活動の様子もあわせてご覧いただけると幸いです。</a:t>
            </a:r>
            <a:r>
              <a:rPr lang="ja-JP" altLang="en-US" sz="1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19072" y="5665823"/>
            <a:ext cx="6419849" cy="3200876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lumMod val="9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記</a:t>
            </a:r>
            <a:endParaRPr lang="en-US" altLang="ja-JP" b="1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altLang="ja-JP" sz="1600" b="0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１．日時　　令和８年９月１９日（土）　９時００分～９時４０分</a:t>
            </a:r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２．場所　　大森第三中学校 ランチルーム</a:t>
            </a:r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３．講師　　湯本　崚真　教諭</a:t>
            </a:r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16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6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４．内容　　</a:t>
            </a:r>
            <a:r>
              <a:rPr lang="ja-JP" altLang="en-US" sz="28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sx="101000" sy="101000" algn="tl" rotWithShape="0">
                    <a:schemeClr val="tx1">
                      <a:alpha val="40000"/>
                    </a:schemeClr>
                  </a:outerShdw>
                </a:effectLst>
                <a:latin typeface="EPSON 行書体Ｍ" panose="03000509000000000000" pitchFamily="65" charset="-128"/>
                <a:ea typeface="EPSON 行書体Ｍ" panose="03000509000000000000" pitchFamily="65" charset="-128"/>
              </a:rPr>
              <a:t>生きてはたらく国語の力</a:t>
            </a:r>
            <a:endParaRPr lang="en-US" altLang="ja-JP" sz="24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50800" dist="38100" dir="2700000" sx="101000" sy="101000" algn="tl" rotWithShape="0">
                  <a:schemeClr val="tx1">
                    <a:alpha val="40000"/>
                  </a:schemeClr>
                </a:outerShdw>
              </a:effectLst>
              <a:latin typeface="EPSON 行書体Ｍ" panose="03000509000000000000" pitchFamily="65" charset="-128"/>
              <a:ea typeface="EPSON 行書体Ｍ" panose="03000509000000000000" pitchFamily="65" charset="-128"/>
            </a:endParaRPr>
          </a:p>
          <a:p>
            <a:r>
              <a:rPr lang="ja-JP" altLang="en-US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14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</a:t>
            </a:r>
            <a:r>
              <a:rPr lang="ja-JP" altLang="en-US" sz="1600" b="1" dirty="0">
                <a:ln w="0"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～　</a:t>
            </a:r>
            <a:r>
              <a:rPr lang="en-US" altLang="ja-JP" sz="1600" b="1" dirty="0" err="1">
                <a:ln w="0"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backnumber</a:t>
            </a:r>
            <a:r>
              <a:rPr lang="ja-JP" altLang="en-US" sz="1600" b="1" dirty="0">
                <a:ln w="0"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「わたがし」 の歌詞を考える　～</a:t>
            </a:r>
            <a:endParaRPr lang="en-US" altLang="ja-JP" sz="1600" b="1" dirty="0">
              <a:ln w="0"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altLang="ja-JP" sz="12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ja-JP" altLang="en-US" sz="14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523996" y="8815443"/>
            <a:ext cx="5333999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200" b="1" dirty="0">
                <a:ln w="0"/>
                <a:solidFill>
                  <a:schemeClr val="accent4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お問い合わせは、０３（３７７３）３９９５　　校長　阿部　までお願いします。</a:t>
            </a:r>
          </a:p>
        </p:txBody>
      </p:sp>
    </p:spTree>
    <p:extLst>
      <p:ext uri="{BB962C8B-B14F-4D97-AF65-F5344CB8AC3E}">
        <p14:creationId xmlns:p14="http://schemas.microsoft.com/office/powerpoint/2010/main" val="1878905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8089</TotalTime>
  <Words>187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EPSON 行書体Ｍ</vt:lpstr>
      <vt:lpstr>EPSON 太丸ゴシック体Ｂ</vt:lpstr>
      <vt:lpstr>Arial</vt:lpstr>
      <vt:lpstr>Calibri</vt:lpstr>
      <vt:lpstr>Calibri Light</vt:lpstr>
      <vt:lpstr>Office テーマ</vt:lpstr>
      <vt:lpstr>大田区立大森第三中学校　学校運営協議会主催</vt:lpstr>
    </vt:vector>
  </TitlesOfParts>
  <Company>大田区教育委員会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大田区立大森第三中学校　学校運営協議会主催</dc:title>
  <dc:creator>大田区教育委員会</dc:creator>
  <cp:lastModifiedBy>210000297</cp:lastModifiedBy>
  <cp:revision>25</cp:revision>
  <cp:lastPrinted>2026-06-22T07:27:49Z</cp:lastPrinted>
  <dcterms:created xsi:type="dcterms:W3CDTF">2023-08-30T22:34:31Z</dcterms:created>
  <dcterms:modified xsi:type="dcterms:W3CDTF">2026-06-22T23:32:07Z</dcterms:modified>
</cp:coreProperties>
</file>