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54" r:id="rId1"/>
    <p:sldMasterId id="2147483770" r:id="rId2"/>
    <p:sldMasterId id="2147483785" r:id="rId3"/>
  </p:sldMasterIdLst>
  <p:notesMasterIdLst>
    <p:notesMasterId r:id="rId6"/>
  </p:notesMasterIdLst>
  <p:sldIdLst>
    <p:sldId id="359" r:id="rId4"/>
    <p:sldId id="360" r:id="rId5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43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池 里実" initials="小池" lastIdx="4" clrIdx="0">
    <p:extLst>
      <p:ext uri="{19B8F6BF-5375-455C-9EA6-DF929625EA0E}">
        <p15:presenceInfo xmlns:p15="http://schemas.microsoft.com/office/powerpoint/2012/main" userId="小池 里実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59"/>
    <a:srgbClr val="005C2A"/>
    <a:srgbClr val="00E266"/>
    <a:srgbClr val="09FF78"/>
    <a:srgbClr val="87E1CD"/>
    <a:srgbClr val="FAD63C"/>
    <a:srgbClr val="EF9347"/>
    <a:srgbClr val="B2FA98"/>
    <a:srgbClr val="6D6D6D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6242" autoAdjust="0"/>
  </p:normalViewPr>
  <p:slideViewPr>
    <p:cSldViewPr snapToGrid="0">
      <p:cViewPr varScale="1">
        <p:scale>
          <a:sx n="75" d="100"/>
          <a:sy n="75" d="100"/>
        </p:scale>
        <p:origin x="60" y="156"/>
      </p:cViewPr>
      <p:guideLst>
        <p:guide pos="3143"/>
        <p:guide orient="horz" pos="21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2C7BB-40F1-451F-B64D-74D78413BCC4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B96FE-8578-4A9A-BAA1-55E93080C3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20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52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04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704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5488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513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4994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5902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794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370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78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32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985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169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0165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3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37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6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7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4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2735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011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chemeClr val="tx2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8065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05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92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8389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559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7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69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43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2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3344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3" pos="330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93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8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417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4514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42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656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250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120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/>
              <a:t>© Presentation Design</a:t>
            </a:r>
            <a:endParaRPr lang="ja-JP" altLang="en-US" dirty="0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57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67" r:id="rId5"/>
    <p:sldLayoutId id="2147483759" r:id="rId6"/>
    <p:sldLayoutId id="2147483769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8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2160">
          <p15:clr>
            <a:srgbClr val="F26B43"/>
          </p15:clr>
        </p15:guide>
        <p15:guide id="14" pos="3120">
          <p15:clr>
            <a:srgbClr val="F26B43"/>
          </p15:clr>
        </p15:guide>
        <p15:guide id="21" pos="512">
          <p15:clr>
            <a:srgbClr val="F26B43"/>
          </p15:clr>
        </p15:guide>
        <p15:guide id="22" pos="5728">
          <p15:clr>
            <a:srgbClr val="F26B43"/>
          </p15:clr>
        </p15:guide>
        <p15:guide id="23" orient="horz" pos="414">
          <p15:clr>
            <a:srgbClr val="F26B43"/>
          </p15:clr>
        </p15:guide>
        <p15:guide id="24" orient="horz" pos="39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1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春の観察会～親子で桜染め、藍染め～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▍流れ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１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DD9CAA2-B46F-4D79-3CFB-B27D6417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384224"/>
              </p:ext>
            </p:extLst>
          </p:nvPr>
        </p:nvGraphicFramePr>
        <p:xfrm>
          <a:off x="1007378" y="1261740"/>
          <a:ext cx="7313463" cy="1752156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148198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5165265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</a:tblGrid>
              <a:tr h="87607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５月７日（木）</a:t>
                      </a:r>
                      <a:endParaRPr kumimoji="1" lang="en-US" altLang="ja-JP" dirty="0"/>
                    </a:p>
                    <a:p>
                      <a:pPr algn="r"/>
                      <a:r>
                        <a:rPr kumimoji="1" lang="ja-JP" altLang="en-US" dirty="0"/>
                        <a:t>～５月</a:t>
                      </a:r>
                      <a:r>
                        <a:rPr kumimoji="1" lang="en-US" altLang="ja-JP" dirty="0"/>
                        <a:t>15</a:t>
                      </a:r>
                      <a:r>
                        <a:rPr kumimoji="1" lang="ja-JP" altLang="en-US" dirty="0"/>
                        <a:t>日（金）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参加者募集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87607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５月</a:t>
                      </a:r>
                      <a:r>
                        <a:rPr kumimoji="1" lang="en-US" altLang="ja-JP" dirty="0"/>
                        <a:t>31</a:t>
                      </a:r>
                      <a:r>
                        <a:rPr kumimoji="1" lang="ja-JP" altLang="en-US" dirty="0"/>
                        <a:t>日（日）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春の観察会～親子で桜染め、藍染め～　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場所：小池小学校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7C9A4E-89BB-1972-E9A0-BDCAD7FDC50D}"/>
              </a:ext>
            </a:extLst>
          </p:cNvPr>
          <p:cNvGrpSpPr/>
          <p:nvPr/>
        </p:nvGrpSpPr>
        <p:grpSpPr>
          <a:xfrm>
            <a:off x="353302" y="3616909"/>
            <a:ext cx="2222474" cy="231055"/>
            <a:chOff x="234380" y="670864"/>
            <a:chExt cx="9481120" cy="24527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55FB9C35-578D-7746-17C2-242CA54D9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▍実績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B1B4B9F-0953-7C84-48AC-A10B510D5022}"/>
                </a:ext>
              </a:extLst>
            </p:cNvPr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1" name="表 40">
            <a:extLst>
              <a:ext uri="{FF2B5EF4-FFF2-40B4-BE49-F238E27FC236}">
                <a16:creationId xmlns:a16="http://schemas.microsoft.com/office/drawing/2014/main" id="{5937A180-EBAA-2876-B878-7C3321FFD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803423"/>
              </p:ext>
            </p:extLst>
          </p:nvPr>
        </p:nvGraphicFramePr>
        <p:xfrm>
          <a:off x="1008931" y="4071290"/>
          <a:ext cx="7313463" cy="2124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4135142805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27779896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人数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550918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こども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2654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申込者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26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34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29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当日参加者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23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31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26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42763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当日欠席者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３組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３人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３人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27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春の観察会～親子で桜染め、藍染め～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▍写真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0283107-D348-EBF0-79E0-AAC78913F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２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C5EE0D4-13D3-A54A-B18F-F179EEC33E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9" y="2164808"/>
            <a:ext cx="2155229" cy="287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76E94CF-98C4-35C5-EED6-A06A223A6B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457" y="2164807"/>
            <a:ext cx="2155025" cy="28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B03A1E2-6749-719D-5437-4C70830EAA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266" y="2164808"/>
            <a:ext cx="2154622" cy="287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C897663-3787-DB76-7B61-DEC0E2BA7E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647" y="2165615"/>
            <a:ext cx="2154622" cy="28722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8F935EEA-E740-F0BC-5004-2883B85DB4F9}"/>
              </a:ext>
            </a:extLst>
          </p:cNvPr>
          <p:cNvSpPr txBox="1"/>
          <p:nvPr/>
        </p:nvSpPr>
        <p:spPr>
          <a:xfrm>
            <a:off x="0" y="1694234"/>
            <a:ext cx="2980055" cy="29464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09600" algn="just"/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１　染め方の説明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0">
            <a:extLst>
              <a:ext uri="{FF2B5EF4-FFF2-40B4-BE49-F238E27FC236}">
                <a16:creationId xmlns:a16="http://schemas.microsoft.com/office/drawing/2014/main" id="{F083B477-DB2C-3B03-86FD-00A12078B781}"/>
              </a:ext>
            </a:extLst>
          </p:cNvPr>
          <p:cNvSpPr txBox="1"/>
          <p:nvPr/>
        </p:nvSpPr>
        <p:spPr>
          <a:xfrm>
            <a:off x="2736266" y="1701218"/>
            <a:ext cx="2267585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7200" algn="just"/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２　桜染め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1">
            <a:extLst>
              <a:ext uri="{FF2B5EF4-FFF2-40B4-BE49-F238E27FC236}">
                <a16:creationId xmlns:a16="http://schemas.microsoft.com/office/drawing/2014/main" id="{2AA950FD-C9A2-52C1-F866-E9EFBC6EDD3A}"/>
              </a:ext>
            </a:extLst>
          </p:cNvPr>
          <p:cNvSpPr txBox="1"/>
          <p:nvPr/>
        </p:nvSpPr>
        <p:spPr>
          <a:xfrm>
            <a:off x="5644652" y="1694234"/>
            <a:ext cx="1991995" cy="32321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200" kern="10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３　藍染め</a:t>
            </a:r>
            <a:endParaRPr lang="ja-JP" sz="105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DC0955AE-6F09-211F-1F1E-0766AEC3490A}"/>
              </a:ext>
            </a:extLst>
          </p:cNvPr>
          <p:cNvSpPr txBox="1"/>
          <p:nvPr/>
        </p:nvSpPr>
        <p:spPr>
          <a:xfrm>
            <a:off x="8191508" y="1694234"/>
            <a:ext cx="1664970" cy="28765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200" kern="10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４　完成</a:t>
            </a:r>
            <a:endParaRPr lang="ja-JP" sz="105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71648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2.xml><?xml version="1.0" encoding="utf-8"?>
<a:theme xmlns:a="http://schemas.openxmlformats.org/drawingml/2006/main" name="1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3.xml><?xml version="1.0" encoding="utf-8"?>
<a:theme xmlns:a="http://schemas.openxmlformats.org/drawingml/2006/main" name="2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【テーマカラー】グリーン（A4版）-tckchecked</Template>
  <TotalTime>7570</TotalTime>
  <Words>112</Words>
  <Application>Microsoft Office PowerPoint</Application>
  <PresentationFormat>A4 210 x 297 mm</PresentationFormat>
  <Paragraphs>35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Arial</vt:lpstr>
      <vt:lpstr>Calibri</vt:lpstr>
      <vt:lpstr>presentation-design-theme-green-a4-2022-03</vt:lpstr>
      <vt:lpstr>1_presentation-design-theme-green-a4-2022-03</vt:lpstr>
      <vt:lpstr>2_presentation-design-theme-green-a4-2022-03</vt:lpstr>
      <vt:lpstr>PowerPoint プレゼンテーション</vt:lpstr>
      <vt:lpstr>PowerPoint プレゼンテーション</vt:lpstr>
    </vt:vector>
  </TitlesOfParts>
  <Company>大田区役所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第一回　大田区基本構想審議会</dc:title>
  <dc:creator>中塚 あや菜</dc:creator>
  <cp:lastModifiedBy>糸谷 陸</cp:lastModifiedBy>
  <cp:revision>479</cp:revision>
  <cp:lastPrinted>2024-05-16T05:25:33Z</cp:lastPrinted>
  <dcterms:created xsi:type="dcterms:W3CDTF">2023-07-04T00:42:08Z</dcterms:created>
  <dcterms:modified xsi:type="dcterms:W3CDTF">2026-07-13T07:24:12Z</dcterms:modified>
</cp:coreProperties>
</file>