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754" r:id="rId1"/>
    <p:sldMasterId id="2147483770" r:id="rId2"/>
    <p:sldMasterId id="2147483785" r:id="rId3"/>
  </p:sldMasterIdLst>
  <p:notesMasterIdLst>
    <p:notesMasterId r:id="rId6"/>
  </p:notesMasterIdLst>
  <p:sldIdLst>
    <p:sldId id="359" r:id="rId4"/>
    <p:sldId id="361" r:id="rId5"/>
  </p:sldIdLst>
  <p:sldSz cx="9906000" cy="6858000" type="A4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143" userDrawn="1">
          <p15:clr>
            <a:srgbClr val="A4A3A4"/>
          </p15:clr>
        </p15:guide>
        <p15:guide id="2" orient="horz" pos="21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小池 里実" initials="小池" lastIdx="4" clrIdx="0">
    <p:extLst>
      <p:ext uri="{19B8F6BF-5375-455C-9EA6-DF929625EA0E}">
        <p15:presenceInfo xmlns:p15="http://schemas.microsoft.com/office/powerpoint/2012/main" userId="小池 里実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459"/>
    <a:srgbClr val="005C2A"/>
    <a:srgbClr val="00E266"/>
    <a:srgbClr val="09FF78"/>
    <a:srgbClr val="87E1CD"/>
    <a:srgbClr val="FAD63C"/>
    <a:srgbClr val="EF9347"/>
    <a:srgbClr val="B2FA98"/>
    <a:srgbClr val="6D6D6D"/>
    <a:srgbClr val="5E5E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淡色スタイル 1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中間スタイル 1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テーマ スタイル 1 - アクセント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中間スタイル 4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5758FB7-9AC5-4552-8A53-C91805E547FA}" styleName="テーマ スタイル 1 - アクセント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淡色スタイル 3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淡色スタイル 3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96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8" y="342"/>
      </p:cViewPr>
      <p:guideLst>
        <p:guide pos="3143"/>
        <p:guide orient="horz" pos="218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02C7BB-40F1-451F-B64D-74D78413BCC4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8B96FE-8578-4A9A-BAA1-55E93080C3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7208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96FE-8578-4A9A-BAA1-55E93080C3D4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3523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96FE-8578-4A9A-BAA1-55E93080C3D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2046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12800" y="3104964"/>
            <a:ext cx="8280400" cy="609398"/>
          </a:xfrm>
        </p:spPr>
        <p:txBody>
          <a:bodyPr wrap="square" anchor="t" anchorCtr="0">
            <a:spAutoFit/>
          </a:bodyPr>
          <a:lstStyle>
            <a:lvl1pPr algn="l">
              <a:lnSpc>
                <a:spcPct val="110000"/>
              </a:lnSpc>
              <a:defRPr sz="3600" b="1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auto">
          <a:xfrm flipV="1">
            <a:off x="0" y="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kumimoji="1" lang="ja-JP" altLang="en-US" sz="1600" dirty="0">
              <a:solidFill>
                <a:srgbClr val="4D4D4D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kumimoji="1" lang="ja-JP" altLang="en-US" sz="1600" dirty="0">
              <a:solidFill>
                <a:srgbClr val="4D4D4D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8" name="字幕 2">
            <a:extLst>
              <a:ext uri="{FF2B5EF4-FFF2-40B4-BE49-F238E27FC236}">
                <a16:creationId xmlns:a16="http://schemas.microsoft.com/office/drawing/2014/main" id="{BB3B72FB-FACC-43CF-B0E6-5414783CA1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800" y="2499603"/>
            <a:ext cx="8280400" cy="389337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7044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メイン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0BF4B38-E87B-445A-B4E3-34B6A3FC9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FA9985-DBCC-4D9A-B76B-10246AFCD5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C904497-A7C3-4557-AF5C-60A15B67C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054884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メインカラー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255A006D-B326-46ED-A96C-37080030A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BE0CF2A-7636-404D-A586-76DA2BC5E1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FA7581-92BD-4129-919D-1C9DD5FA6A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65136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無彩色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96A19C9E-39F5-449D-834B-06E292BE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96F316E-ED50-4681-9605-F1338D2F52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E7954D-86AC-47FC-B2DA-8E3331DD55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849946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ブラック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631CA94-E670-4184-8DEE-97DE5B8D7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rgbClr val="000000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00BF6DA-F0DC-4118-91E1-C2C1B1B0D7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AE46FF-BFA3-4608-8645-0CFDB75A921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85902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裏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A084C3FB-3B69-4A3B-812C-A06519C2D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 bwMode="gray">
          <a:xfrm>
            <a:off x="812800" y="3104964"/>
            <a:ext cx="8280400" cy="609398"/>
          </a:xfrm>
        </p:spPr>
        <p:txBody>
          <a:bodyPr wrap="square">
            <a:spAutoFit/>
          </a:bodyPr>
          <a:lstStyle>
            <a:lvl1pPr algn="ctr">
              <a:lnSpc>
                <a:spcPct val="11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gray">
          <a:xfrm flipV="1">
            <a:off x="0" y="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kumimoji="1" lang="ja-JP" altLang="en-US" sz="1600" dirty="0">
              <a:solidFill>
                <a:srgbClr val="4D4D4D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gray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kumimoji="1" lang="ja-JP" altLang="en-US" sz="1600" dirty="0">
              <a:solidFill>
                <a:srgbClr val="4D4D4D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4794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12800" y="3104964"/>
            <a:ext cx="8280400" cy="609398"/>
          </a:xfrm>
        </p:spPr>
        <p:txBody>
          <a:bodyPr wrap="square" anchor="t" anchorCtr="0">
            <a:spAutoFit/>
          </a:bodyPr>
          <a:lstStyle>
            <a:lvl1pPr algn="l">
              <a:lnSpc>
                <a:spcPct val="110000"/>
              </a:lnSpc>
              <a:defRPr sz="3600" b="1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altLang="ja-JP">
                <a:solidFill>
                  <a:srgbClr val="333333">
                    <a:alpha val="0"/>
                  </a:srgbClr>
                </a:solidFill>
              </a:rPr>
              <a:t>© Presentation Design</a:t>
            </a:r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>
                    <a:alpha val="0"/>
                  </a:srgbClr>
                </a:solidFill>
              </a:rPr>
              <a:pPr/>
              <a:t>‹#›</a:t>
            </a:fld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auto">
          <a:xfrm flipV="1">
            <a:off x="0" y="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8" name="字幕 2">
            <a:extLst>
              <a:ext uri="{FF2B5EF4-FFF2-40B4-BE49-F238E27FC236}">
                <a16:creationId xmlns:a16="http://schemas.microsoft.com/office/drawing/2014/main" id="{BB3B72FB-FACC-43CF-B0E6-5414783CA1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800" y="2499603"/>
            <a:ext cx="8280400" cy="389337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43705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目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gray">
          <a:xfrm>
            <a:off x="0" y="0"/>
            <a:ext cx="18923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>
          <a:xfrm>
            <a:off x="2361600" y="1051200"/>
            <a:ext cx="6731600" cy="39604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D825F5B-A637-4B67-BFB8-794FCAF16B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C115E19-4A06-4168-9085-83E789D163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478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中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16917F67-28C0-48E8-BB7F-49080353AEF9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0"/>
            <a:ext cx="9906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>
              <a:solidFill>
                <a:srgbClr val="007E66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520" y="2945131"/>
            <a:ext cx="8640960" cy="931738"/>
          </a:xfrm>
          <a:ln w="6350">
            <a:solidFill>
              <a:schemeClr val="tx2"/>
            </a:solidFill>
          </a:ln>
        </p:spPr>
        <p:txBody>
          <a:bodyPr wrap="square" lIns="251999" tIns="251999" rIns="251999" bIns="180000">
            <a:spAutoFit/>
          </a:bodyPr>
          <a:lstStyle>
            <a:lvl1pPr algn="ctr">
              <a:lnSpc>
                <a:spcPct val="12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A9B9FE6-C3F3-408A-8600-F8E8404270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>
                <a:solidFill>
                  <a:srgbClr val="007E66"/>
                </a:solidFill>
              </a:rPr>
              <a:t>© Presentation Design</a:t>
            </a:r>
            <a:endParaRPr lang="ja-JP" altLang="en-US" dirty="0">
              <a:solidFill>
                <a:srgbClr val="007E66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E23E56-ECA0-480D-A109-CBCB7B732C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007E66"/>
                </a:solidFill>
              </a:rPr>
              <a:pPr/>
              <a:t>‹#›</a:t>
            </a:fld>
            <a:endParaRPr lang="ja-JP" altLang="en-US" dirty="0">
              <a:solidFill>
                <a:srgbClr val="007E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8326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2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7704B3-DBAD-41AF-91A4-04C16CB471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C92EC6-27CC-4DAD-9CBB-D16A8301D8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F4F14F26-7E76-4A9F-8E87-6231A2C21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4199857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3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6AF69DA-19C7-4C84-A918-0C1D73F94F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EE5F74-75D7-4D8E-8CED-CB66E7793B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443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99">
          <p15:clr>
            <a:srgbClr val="FBAE40"/>
          </p15:clr>
        </p15:guide>
        <p15:guide id="2" pos="4141">
          <p15:clr>
            <a:srgbClr val="FBAE40"/>
          </p15:clr>
        </p15:guide>
        <p15:guide id="3" pos="2326">
          <p15:clr>
            <a:srgbClr val="FBAE40"/>
          </p15:clr>
        </p15:guide>
        <p15:guide id="4" pos="391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目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gray">
          <a:xfrm>
            <a:off x="0" y="0"/>
            <a:ext cx="18923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>
          <a:xfrm>
            <a:off x="2361600" y="1051200"/>
            <a:ext cx="6731600" cy="39604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D825F5B-A637-4B67-BFB8-794FCAF16B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C115E19-4A06-4168-9085-83E789D163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791693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C64FBF5E-C770-46F9-8FA5-93B1BC752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8" name="角丸四角形 7"/>
          <p:cNvSpPr/>
          <p:nvPr/>
        </p:nvSpPr>
        <p:spPr bwMode="auto">
          <a:xfrm>
            <a:off x="-1091" y="533"/>
            <a:ext cx="9906000" cy="656692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DD2BD622-8926-40F5-8E7B-BD16FFC763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F1C951F-BA74-48A8-9AB1-3CCF4BE058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8FAE7443-55FC-4497-A461-3BAFA4281456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60165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6"/>
          <p:cNvSpPr/>
          <p:nvPr/>
        </p:nvSpPr>
        <p:spPr bwMode="auto">
          <a:xfrm>
            <a:off x="0" y="0"/>
            <a:ext cx="9912016" cy="6858000"/>
          </a:xfrm>
          <a:custGeom>
            <a:avLst/>
            <a:gdLst/>
            <a:ahLst/>
            <a:cxnLst/>
            <a:rect l="l" t="t" r="r" b="b"/>
            <a:pathLst>
              <a:path w="9903600" h="6858000">
                <a:moveTo>
                  <a:pt x="183240" y="144000"/>
                </a:moveTo>
                <a:cubicBezTo>
                  <a:pt x="162231" y="144000"/>
                  <a:pt x="145200" y="161031"/>
                  <a:pt x="145200" y="182040"/>
                </a:cubicBezTo>
                <a:lnTo>
                  <a:pt x="145200" y="6675960"/>
                </a:lnTo>
                <a:cubicBezTo>
                  <a:pt x="145200" y="6696969"/>
                  <a:pt x="162231" y="6714000"/>
                  <a:pt x="183240" y="6714000"/>
                </a:cubicBezTo>
                <a:lnTo>
                  <a:pt x="9722760" y="6714000"/>
                </a:lnTo>
                <a:cubicBezTo>
                  <a:pt x="9743769" y="6714000"/>
                  <a:pt x="9760800" y="6696969"/>
                  <a:pt x="9760800" y="6675960"/>
                </a:cubicBezTo>
                <a:lnTo>
                  <a:pt x="9760800" y="182040"/>
                </a:lnTo>
                <a:cubicBezTo>
                  <a:pt x="9760800" y="161031"/>
                  <a:pt x="9743769" y="144000"/>
                  <a:pt x="9722760" y="144000"/>
                </a:cubicBezTo>
                <a:close/>
                <a:moveTo>
                  <a:pt x="0" y="0"/>
                </a:moveTo>
                <a:lnTo>
                  <a:pt x="9903600" y="0"/>
                </a:lnTo>
                <a:lnTo>
                  <a:pt x="990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460E26FE-8640-42D6-9E30-14F39D2A7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476672"/>
            <a:ext cx="9361040" cy="396044"/>
          </a:xfrm>
        </p:spPr>
        <p:txBody>
          <a:bodyPr/>
          <a:lstStyle>
            <a:lvl1pPr algn="ctr">
              <a:defRPr b="1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01A9B9D-DAA6-43A9-9453-17D4EDDFDE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801" y="6439631"/>
            <a:ext cx="8280400" cy="265733"/>
          </a:xfrm>
        </p:spPr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CD99A8E-5B14-4283-AA57-CDB31932E9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201472" y="6439631"/>
            <a:ext cx="360040" cy="257113"/>
          </a:xfrm>
        </p:spPr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7832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ベースカラー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524C63-17A6-4C1E-AA58-7F82E023FD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F09B78-2169-4AE6-A062-67BD4752F7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13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無彩色）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679291F2-06DE-4B18-8093-3A036929E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6F6B67-EFB8-4A5E-9639-1834F582BC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DB4D35-5440-422D-AEF8-67A843BCE3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0379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メイン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0BF4B38-E87B-445A-B4E3-34B6A3FC9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FA9985-DBCC-4D9A-B76B-10246AFCD5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>
                <a:solidFill>
                  <a:srgbClr val="007E66"/>
                </a:solidFill>
              </a:rPr>
              <a:t>© Presentation Design</a:t>
            </a:r>
            <a:endParaRPr lang="ja-JP" altLang="en-US" dirty="0">
              <a:solidFill>
                <a:srgbClr val="007E66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C904497-A7C3-4557-AF5C-60A15B67C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007E66"/>
                </a:solidFill>
              </a:rPr>
              <a:pPr/>
              <a:t>‹#›</a:t>
            </a:fld>
            <a:endParaRPr lang="ja-JP" altLang="en-US" dirty="0">
              <a:solidFill>
                <a:srgbClr val="007E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065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メインカラー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255A006D-B326-46ED-A96C-37080030A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BE0CF2A-7636-404D-A586-76DA2BC5E1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FA7581-92BD-4129-919D-1C9DD5FA6A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714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無彩色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96A19C9E-39F5-449D-834B-06E292BE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96F316E-ED50-4681-9605-F1338D2F52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E7954D-86AC-47FC-B2DA-8E3331DD55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549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ブラック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631CA94-E670-4184-8DEE-97DE5B8D7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rgbClr val="000000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00BF6DA-F0DC-4118-91E1-C2C1B1B0D7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AE46FF-BFA3-4608-8645-0CFDB75A921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570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裏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A084C3FB-3B69-4A3B-812C-A06519C2D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 bwMode="gray">
          <a:xfrm>
            <a:off x="812800" y="3104964"/>
            <a:ext cx="8280400" cy="609398"/>
          </a:xfrm>
        </p:spPr>
        <p:txBody>
          <a:bodyPr wrap="square">
            <a:spAutoFit/>
          </a:bodyPr>
          <a:lstStyle>
            <a:lvl1pPr algn="ctr">
              <a:lnSpc>
                <a:spcPct val="11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en-US" altLang="ja-JP">
                <a:solidFill>
                  <a:srgbClr val="FFFFFF">
                    <a:alpha val="0"/>
                  </a:srgbClr>
                </a:solidFill>
              </a:rPr>
              <a:t>© Presentation Design</a:t>
            </a:r>
            <a:endParaRPr lang="ja-JP" altLang="en-US" dirty="0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>
                    <a:alpha val="0"/>
                  </a:srgbClr>
                </a:solidFill>
              </a:rPr>
              <a:pPr/>
              <a:t>‹#›</a:t>
            </a:fld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gray">
          <a:xfrm flipV="1">
            <a:off x="0" y="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gray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12735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12800" y="3104964"/>
            <a:ext cx="8280400" cy="609398"/>
          </a:xfrm>
        </p:spPr>
        <p:txBody>
          <a:bodyPr wrap="square" anchor="t" anchorCtr="0">
            <a:spAutoFit/>
          </a:bodyPr>
          <a:lstStyle>
            <a:lvl1pPr algn="l">
              <a:lnSpc>
                <a:spcPct val="110000"/>
              </a:lnSpc>
              <a:defRPr sz="3600" b="1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altLang="ja-JP">
                <a:solidFill>
                  <a:srgbClr val="333333">
                    <a:alpha val="0"/>
                  </a:srgbClr>
                </a:solidFill>
              </a:rPr>
              <a:t>© Presentation Design</a:t>
            </a:r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>
                    <a:alpha val="0"/>
                  </a:srgbClr>
                </a:solidFill>
              </a:rPr>
              <a:pPr/>
              <a:t>‹#›</a:t>
            </a:fld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auto">
          <a:xfrm flipV="1">
            <a:off x="0" y="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8" name="字幕 2">
            <a:extLst>
              <a:ext uri="{FF2B5EF4-FFF2-40B4-BE49-F238E27FC236}">
                <a16:creationId xmlns:a16="http://schemas.microsoft.com/office/drawing/2014/main" id="{BB3B72FB-FACC-43CF-B0E6-5414783CA1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800" y="2499603"/>
            <a:ext cx="8280400" cy="389337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601189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中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16917F67-28C0-48E8-BB7F-49080353AEF9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0"/>
            <a:ext cx="9906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>
              <a:solidFill>
                <a:schemeClr val="tx2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520" y="2945131"/>
            <a:ext cx="8640960" cy="931738"/>
          </a:xfrm>
          <a:ln w="6350">
            <a:solidFill>
              <a:schemeClr val="tx2"/>
            </a:solidFill>
          </a:ln>
        </p:spPr>
        <p:txBody>
          <a:bodyPr wrap="square" lIns="251999" tIns="251999" rIns="251999" bIns="180000">
            <a:spAutoFit/>
          </a:bodyPr>
          <a:lstStyle>
            <a:lvl1pPr algn="ctr">
              <a:lnSpc>
                <a:spcPct val="12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A9B9FE6-C3F3-408A-8600-F8E8404270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E23E56-ECA0-480D-A109-CBCB7B732C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380658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目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gray">
          <a:xfrm>
            <a:off x="0" y="0"/>
            <a:ext cx="18923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>
          <a:xfrm>
            <a:off x="2361600" y="1051200"/>
            <a:ext cx="6731600" cy="39604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D825F5B-A637-4B67-BFB8-794FCAF16B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C115E19-4A06-4168-9085-83E789D163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405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中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16917F67-28C0-48E8-BB7F-49080353AEF9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0"/>
            <a:ext cx="9906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>
              <a:solidFill>
                <a:srgbClr val="007E66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520" y="2945131"/>
            <a:ext cx="8640960" cy="931738"/>
          </a:xfrm>
          <a:ln w="6350">
            <a:solidFill>
              <a:schemeClr val="tx2"/>
            </a:solidFill>
          </a:ln>
        </p:spPr>
        <p:txBody>
          <a:bodyPr wrap="square" lIns="251999" tIns="251999" rIns="251999" bIns="180000">
            <a:spAutoFit/>
          </a:bodyPr>
          <a:lstStyle>
            <a:lvl1pPr algn="ctr">
              <a:lnSpc>
                <a:spcPct val="12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A9B9FE6-C3F3-408A-8600-F8E8404270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>
                <a:solidFill>
                  <a:srgbClr val="007E66"/>
                </a:solidFill>
              </a:rPr>
              <a:t>© Presentation Design</a:t>
            </a:r>
            <a:endParaRPr lang="ja-JP" altLang="en-US" dirty="0">
              <a:solidFill>
                <a:srgbClr val="007E66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E23E56-ECA0-480D-A109-CBCB7B732C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007E66"/>
                </a:solidFill>
              </a:rPr>
              <a:pPr/>
              <a:t>‹#›</a:t>
            </a:fld>
            <a:endParaRPr lang="ja-JP" altLang="en-US" dirty="0">
              <a:solidFill>
                <a:srgbClr val="007E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1921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2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7704B3-DBAD-41AF-91A4-04C16CB471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C92EC6-27CC-4DAD-9CBB-D16A8301D8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F4F14F26-7E76-4A9F-8E87-6231A2C21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583891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3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6AF69DA-19C7-4C84-A918-0C1D73F94F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EE5F74-75D7-4D8E-8CED-CB66E7793B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667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99">
          <p15:clr>
            <a:srgbClr val="FBAE40"/>
          </p15:clr>
        </p15:guide>
        <p15:guide id="2" pos="4141">
          <p15:clr>
            <a:srgbClr val="FBAE40"/>
          </p15:clr>
        </p15:guide>
        <p15:guide id="3" pos="2326">
          <p15:clr>
            <a:srgbClr val="FBAE40"/>
          </p15:clr>
        </p15:guide>
        <p15:guide id="4" pos="3914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C64FBF5E-C770-46F9-8FA5-93B1BC752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8" name="角丸四角形 7"/>
          <p:cNvSpPr/>
          <p:nvPr/>
        </p:nvSpPr>
        <p:spPr bwMode="auto">
          <a:xfrm>
            <a:off x="-1091" y="533"/>
            <a:ext cx="9906000" cy="656692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DD2BD622-8926-40F5-8E7B-BD16FFC763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F1C951F-BA74-48A8-9AB1-3CCF4BE058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8FAE7443-55FC-4497-A461-3BAFA4281456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35596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6"/>
          <p:cNvSpPr/>
          <p:nvPr/>
        </p:nvSpPr>
        <p:spPr bwMode="auto">
          <a:xfrm>
            <a:off x="0" y="0"/>
            <a:ext cx="9912016" cy="6858000"/>
          </a:xfrm>
          <a:custGeom>
            <a:avLst/>
            <a:gdLst/>
            <a:ahLst/>
            <a:cxnLst/>
            <a:rect l="l" t="t" r="r" b="b"/>
            <a:pathLst>
              <a:path w="9903600" h="6858000">
                <a:moveTo>
                  <a:pt x="183240" y="144000"/>
                </a:moveTo>
                <a:cubicBezTo>
                  <a:pt x="162231" y="144000"/>
                  <a:pt x="145200" y="161031"/>
                  <a:pt x="145200" y="182040"/>
                </a:cubicBezTo>
                <a:lnTo>
                  <a:pt x="145200" y="6675960"/>
                </a:lnTo>
                <a:cubicBezTo>
                  <a:pt x="145200" y="6696969"/>
                  <a:pt x="162231" y="6714000"/>
                  <a:pt x="183240" y="6714000"/>
                </a:cubicBezTo>
                <a:lnTo>
                  <a:pt x="9722760" y="6714000"/>
                </a:lnTo>
                <a:cubicBezTo>
                  <a:pt x="9743769" y="6714000"/>
                  <a:pt x="9760800" y="6696969"/>
                  <a:pt x="9760800" y="6675960"/>
                </a:cubicBezTo>
                <a:lnTo>
                  <a:pt x="9760800" y="182040"/>
                </a:lnTo>
                <a:cubicBezTo>
                  <a:pt x="9760800" y="161031"/>
                  <a:pt x="9743769" y="144000"/>
                  <a:pt x="9722760" y="144000"/>
                </a:cubicBezTo>
                <a:close/>
                <a:moveTo>
                  <a:pt x="0" y="0"/>
                </a:moveTo>
                <a:lnTo>
                  <a:pt x="9903600" y="0"/>
                </a:lnTo>
                <a:lnTo>
                  <a:pt x="990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460E26FE-8640-42D6-9E30-14F39D2A7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476672"/>
            <a:ext cx="9361040" cy="396044"/>
          </a:xfrm>
        </p:spPr>
        <p:txBody>
          <a:bodyPr/>
          <a:lstStyle>
            <a:lvl1pPr algn="ctr">
              <a:defRPr b="1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01A9B9D-DAA6-43A9-9453-17D4EDDFDE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801" y="6439631"/>
            <a:ext cx="8280400" cy="265733"/>
          </a:xfrm>
        </p:spPr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CD99A8E-5B14-4283-AA57-CDB31932E9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201472" y="6439631"/>
            <a:ext cx="360040" cy="257113"/>
          </a:xfrm>
        </p:spPr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4677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ベースカラー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524C63-17A6-4C1E-AA58-7F82E023FD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F09B78-2169-4AE6-A062-67BD4752F7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3690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無彩色）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679291F2-06DE-4B18-8093-3A036929E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6F6B67-EFB8-4A5E-9639-1834F582BC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DB4D35-5440-422D-AEF8-67A843BCE3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543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メイン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0BF4B38-E87B-445A-B4E3-34B6A3FC9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FA9985-DBCC-4D9A-B76B-10246AFCD5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>
                <a:solidFill>
                  <a:srgbClr val="007E66"/>
                </a:solidFill>
              </a:rPr>
              <a:t>© Presentation Design</a:t>
            </a:r>
            <a:endParaRPr lang="ja-JP" altLang="en-US" dirty="0">
              <a:solidFill>
                <a:srgbClr val="007E66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C904497-A7C3-4557-AF5C-60A15B67C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007E66"/>
                </a:solidFill>
              </a:rPr>
              <a:pPr/>
              <a:t>‹#›</a:t>
            </a:fld>
            <a:endParaRPr lang="ja-JP" altLang="en-US" dirty="0">
              <a:solidFill>
                <a:srgbClr val="007E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625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メインカラー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255A006D-B326-46ED-A96C-37080030A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BE0CF2A-7636-404D-A586-76DA2BC5E1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FA7581-92BD-4129-919D-1C9DD5FA6A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403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2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7704B3-DBAD-41AF-91A4-04C16CB471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C92EC6-27CC-4DAD-9CBB-D16A8301D8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F4F14F26-7E76-4A9F-8E87-6231A2C21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03344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3" pos="330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無彩色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96A19C9E-39F5-449D-834B-06E292BE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96F316E-ED50-4681-9605-F1338D2F52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E7954D-86AC-47FC-B2DA-8E3331DD55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293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ブラック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631CA94-E670-4184-8DEE-97DE5B8D7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rgbClr val="000000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00BF6DA-F0DC-4118-91E1-C2C1B1B0D7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AE46FF-BFA3-4608-8645-0CFDB75A921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1887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裏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A084C3FB-3B69-4A3B-812C-A06519C2D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 bwMode="gray">
          <a:xfrm>
            <a:off x="812800" y="3104964"/>
            <a:ext cx="8280400" cy="609398"/>
          </a:xfrm>
        </p:spPr>
        <p:txBody>
          <a:bodyPr wrap="square">
            <a:spAutoFit/>
          </a:bodyPr>
          <a:lstStyle>
            <a:lvl1pPr algn="ctr">
              <a:lnSpc>
                <a:spcPct val="11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en-US" altLang="ja-JP">
                <a:solidFill>
                  <a:srgbClr val="FFFFFF">
                    <a:alpha val="0"/>
                  </a:srgbClr>
                </a:solidFill>
              </a:rPr>
              <a:t>© Presentation Design</a:t>
            </a:r>
            <a:endParaRPr lang="ja-JP" altLang="en-US" dirty="0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>
                    <a:alpha val="0"/>
                  </a:srgbClr>
                </a:solidFill>
              </a:rPr>
              <a:pPr/>
              <a:t>‹#›</a:t>
            </a:fld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gray">
          <a:xfrm flipV="1">
            <a:off x="0" y="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gray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417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3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6AF69DA-19C7-4C84-A918-0C1D73F94F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EE5F74-75D7-4D8E-8CED-CB66E7793B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345145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99">
          <p15:clr>
            <a:srgbClr val="FBAE40"/>
          </p15:clr>
        </p15:guide>
        <p15:guide id="2" pos="4141">
          <p15:clr>
            <a:srgbClr val="FBAE40"/>
          </p15:clr>
        </p15:guide>
        <p15:guide id="3" pos="2326">
          <p15:clr>
            <a:srgbClr val="FBAE40"/>
          </p15:clr>
        </p15:guide>
        <p15:guide id="4" pos="391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C64FBF5E-C770-46F9-8FA5-93B1BC752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8" name="角丸四角形 7"/>
          <p:cNvSpPr/>
          <p:nvPr/>
        </p:nvSpPr>
        <p:spPr bwMode="auto">
          <a:xfrm>
            <a:off x="-1091" y="533"/>
            <a:ext cx="9906000" cy="656692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kumimoji="1" lang="ja-JP" altLang="en-US" sz="1600" dirty="0">
              <a:solidFill>
                <a:schemeClr val="bg1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DD2BD622-8926-40F5-8E7B-BD16FFC763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F1C951F-BA74-48A8-9AB1-3CCF4BE058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8FAE7443-55FC-4497-A461-3BAFA4281456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9422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6"/>
          <p:cNvSpPr/>
          <p:nvPr/>
        </p:nvSpPr>
        <p:spPr bwMode="auto">
          <a:xfrm>
            <a:off x="0" y="0"/>
            <a:ext cx="9912016" cy="6858000"/>
          </a:xfrm>
          <a:custGeom>
            <a:avLst/>
            <a:gdLst/>
            <a:ahLst/>
            <a:cxnLst/>
            <a:rect l="l" t="t" r="r" b="b"/>
            <a:pathLst>
              <a:path w="9903600" h="6858000">
                <a:moveTo>
                  <a:pt x="183240" y="144000"/>
                </a:moveTo>
                <a:cubicBezTo>
                  <a:pt x="162231" y="144000"/>
                  <a:pt x="145200" y="161031"/>
                  <a:pt x="145200" y="182040"/>
                </a:cubicBezTo>
                <a:lnTo>
                  <a:pt x="145200" y="6675960"/>
                </a:lnTo>
                <a:cubicBezTo>
                  <a:pt x="145200" y="6696969"/>
                  <a:pt x="162231" y="6714000"/>
                  <a:pt x="183240" y="6714000"/>
                </a:cubicBezTo>
                <a:lnTo>
                  <a:pt x="9722760" y="6714000"/>
                </a:lnTo>
                <a:cubicBezTo>
                  <a:pt x="9743769" y="6714000"/>
                  <a:pt x="9760800" y="6696969"/>
                  <a:pt x="9760800" y="6675960"/>
                </a:cubicBezTo>
                <a:lnTo>
                  <a:pt x="9760800" y="182040"/>
                </a:lnTo>
                <a:cubicBezTo>
                  <a:pt x="9760800" y="161031"/>
                  <a:pt x="9743769" y="144000"/>
                  <a:pt x="9722760" y="144000"/>
                </a:cubicBezTo>
                <a:close/>
                <a:moveTo>
                  <a:pt x="0" y="0"/>
                </a:moveTo>
                <a:lnTo>
                  <a:pt x="9903600" y="0"/>
                </a:lnTo>
                <a:lnTo>
                  <a:pt x="990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460E26FE-8640-42D6-9E30-14F39D2A7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476672"/>
            <a:ext cx="9361040" cy="396044"/>
          </a:xfrm>
        </p:spPr>
        <p:txBody>
          <a:bodyPr/>
          <a:lstStyle>
            <a:lvl1pPr algn="ctr">
              <a:defRPr b="1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01A9B9D-DAA6-43A9-9453-17D4EDDFDE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801" y="6439631"/>
            <a:ext cx="8280400" cy="265733"/>
          </a:xfrm>
        </p:spPr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CD99A8E-5B14-4283-AA57-CDB31932E9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201472" y="6439631"/>
            <a:ext cx="360040" cy="257113"/>
          </a:xfrm>
        </p:spPr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46566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ベースカラー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524C63-17A6-4C1E-AA58-7F82E023FD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F09B78-2169-4AE6-A062-67BD4752F7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82502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無彩色）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679291F2-06DE-4B18-8093-3A036929E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6F6B67-EFB8-4A5E-9639-1834F582BC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DB4D35-5440-422D-AEF8-67A843BCE3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12003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272480" y="152636"/>
            <a:ext cx="9361040" cy="3960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E14A3B2-D897-4040-9B0C-DDA5D2425D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2801" y="6592266"/>
            <a:ext cx="8280400" cy="26573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altLang="ja-JP" dirty="0"/>
              <a:t>© Presentation Design</a:t>
            </a:r>
            <a:endParaRPr lang="ja-JP" altLang="en-US" dirty="0"/>
          </a:p>
        </p:txBody>
      </p:sp>
      <p:sp>
        <p:nvSpPr>
          <p:cNvPr id="8" name="スライド番号プレースホルダー 5">
            <a:extLst>
              <a:ext uri="{FF2B5EF4-FFF2-40B4-BE49-F238E27FC236}">
                <a16:creationId xmlns:a16="http://schemas.microsoft.com/office/drawing/2014/main" id="{2A0C11AE-607D-4FFF-A554-80D8C7B340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3480" y="6592267"/>
            <a:ext cx="475196" cy="25711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b="1">
                <a:solidFill>
                  <a:schemeClr val="tx1"/>
                </a:solidFill>
                <a:latin typeface="+mn-ea"/>
                <a:ea typeface="+mn-ea"/>
                <a:cs typeface="メイリオ" pitchFamily="50" charset="-128"/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25718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67" r:id="rId5"/>
    <p:sldLayoutId id="2147483759" r:id="rId6"/>
    <p:sldLayoutId id="2147483769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8" r:id="rId14"/>
  </p:sldLayoutIdLs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kumimoji="1" sz="2400" kern="1200">
          <a:solidFill>
            <a:schemeClr val="tx1"/>
          </a:solidFill>
          <a:latin typeface="+mj-ea"/>
          <a:ea typeface="+mj-ea"/>
          <a:cs typeface="メイリオ" pitchFamily="50" charset="-128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 orient="horz" pos="2160">
          <p15:clr>
            <a:srgbClr val="F26B43"/>
          </p15:clr>
        </p15:guide>
        <p15:guide id="14" pos="3120">
          <p15:clr>
            <a:srgbClr val="F26B43"/>
          </p15:clr>
        </p15:guide>
        <p15:guide id="21" pos="512">
          <p15:clr>
            <a:srgbClr val="F26B43"/>
          </p15:clr>
        </p15:guide>
        <p15:guide id="22" pos="5728">
          <p15:clr>
            <a:srgbClr val="F26B43"/>
          </p15:clr>
        </p15:guide>
        <p15:guide id="23" orient="horz" pos="414">
          <p15:clr>
            <a:srgbClr val="F26B43"/>
          </p15:clr>
        </p15:guide>
        <p15:guide id="24" orient="horz" pos="390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272480" y="152636"/>
            <a:ext cx="9361040" cy="3960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E14A3B2-D897-4040-9B0C-DDA5D2425D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2801" y="6592266"/>
            <a:ext cx="8280400" cy="26573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altLang="ja-JP" dirty="0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8" name="スライド番号プレースホルダー 5">
            <a:extLst>
              <a:ext uri="{FF2B5EF4-FFF2-40B4-BE49-F238E27FC236}">
                <a16:creationId xmlns:a16="http://schemas.microsoft.com/office/drawing/2014/main" id="{2A0C11AE-607D-4FFF-A554-80D8C7B340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3480" y="6592267"/>
            <a:ext cx="475196" cy="25711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b="1">
                <a:solidFill>
                  <a:schemeClr val="tx1"/>
                </a:solidFill>
                <a:latin typeface="+mn-ea"/>
                <a:ea typeface="+mn-ea"/>
                <a:cs typeface="メイリオ" pitchFamily="50" charset="-128"/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718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</p:sldLayoutIdLs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kumimoji="1" sz="2400" kern="1200">
          <a:solidFill>
            <a:schemeClr val="tx1"/>
          </a:solidFill>
          <a:latin typeface="+mj-ea"/>
          <a:ea typeface="+mj-ea"/>
          <a:cs typeface="メイリオ" pitchFamily="50" charset="-128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120">
          <p15:clr>
            <a:srgbClr val="F26B43"/>
          </p15:clr>
        </p15:guide>
        <p15:guide id="3" pos="512">
          <p15:clr>
            <a:srgbClr val="F26B43"/>
          </p15:clr>
        </p15:guide>
        <p15:guide id="4" pos="5728">
          <p15:clr>
            <a:srgbClr val="F26B43"/>
          </p15:clr>
        </p15:guide>
        <p15:guide id="5" orient="horz" pos="414">
          <p15:clr>
            <a:srgbClr val="F26B43"/>
          </p15:clr>
        </p15:guide>
        <p15:guide id="6" orient="horz" pos="390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272480" y="152636"/>
            <a:ext cx="9361040" cy="3960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E14A3B2-D897-4040-9B0C-DDA5D2425D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2801" y="6592266"/>
            <a:ext cx="8280400" cy="26573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altLang="ja-JP" dirty="0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8" name="スライド番号プレースホルダー 5">
            <a:extLst>
              <a:ext uri="{FF2B5EF4-FFF2-40B4-BE49-F238E27FC236}">
                <a16:creationId xmlns:a16="http://schemas.microsoft.com/office/drawing/2014/main" id="{2A0C11AE-607D-4FFF-A554-80D8C7B340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3480" y="6592267"/>
            <a:ext cx="475196" cy="25711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b="1">
                <a:solidFill>
                  <a:schemeClr val="tx1"/>
                </a:solidFill>
                <a:latin typeface="+mn-ea"/>
                <a:ea typeface="+mn-ea"/>
                <a:cs typeface="メイリオ" pitchFamily="50" charset="-128"/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51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</p:sldLayoutIdLs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kumimoji="1" sz="2400" kern="1200">
          <a:solidFill>
            <a:schemeClr val="tx1"/>
          </a:solidFill>
          <a:latin typeface="+mj-ea"/>
          <a:ea typeface="+mj-ea"/>
          <a:cs typeface="メイリオ" pitchFamily="50" charset="-128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120">
          <p15:clr>
            <a:srgbClr val="F26B43"/>
          </p15:clr>
        </p15:guide>
        <p15:guide id="3" pos="512">
          <p15:clr>
            <a:srgbClr val="F26B43"/>
          </p15:clr>
        </p15:guide>
        <p15:guide id="4" pos="5728">
          <p15:clr>
            <a:srgbClr val="F26B43"/>
          </p15:clr>
        </p15:guide>
        <p15:guide id="5" orient="horz" pos="414">
          <p15:clr>
            <a:srgbClr val="F26B43"/>
          </p15:clr>
        </p15:guide>
        <p15:guide id="6" orient="horz" pos="39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3"/>
          <p:cNvSpPr txBox="1">
            <a:spLocks/>
          </p:cNvSpPr>
          <p:nvPr/>
        </p:nvSpPr>
        <p:spPr>
          <a:xfrm>
            <a:off x="-9525" y="-10213"/>
            <a:ext cx="9925050" cy="563406"/>
          </a:xfrm>
          <a:prstGeom prst="rect">
            <a:avLst/>
          </a:prstGeom>
          <a:solidFill>
            <a:schemeClr val="tx2"/>
          </a:solidFill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kumimoji="1" sz="2400" b="0" kern="1200">
                <a:solidFill>
                  <a:schemeClr val="tx1"/>
                </a:solidFill>
                <a:latin typeface="+mj-ea"/>
                <a:ea typeface="+mj-ea"/>
                <a:cs typeface="メイリオ" pitchFamily="50" charset="-128"/>
              </a:defRPr>
            </a:lvl1pPr>
          </a:lstStyle>
          <a:p>
            <a:pPr marL="252000"/>
            <a:r>
              <a:rPr lang="ja-JP" altLang="en-US" sz="2000" b="1" dirty="0">
                <a:solidFill>
                  <a:schemeClr val="bg1"/>
                </a:solidFill>
              </a:rPr>
              <a:t>令和８年度小池公園分科会　夏の観察会～親子で紙すき体験～　実施報告</a:t>
            </a:r>
            <a:endParaRPr lang="ja-JP" altLang="en-US" sz="2000" dirty="0">
              <a:solidFill>
                <a:schemeClr val="bg1"/>
              </a:solidFill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7C66D9A5-CFD8-A829-AD99-4A9E5926246E}"/>
              </a:ext>
            </a:extLst>
          </p:cNvPr>
          <p:cNvGrpSpPr/>
          <p:nvPr/>
        </p:nvGrpSpPr>
        <p:grpSpPr>
          <a:xfrm>
            <a:off x="353302" y="812134"/>
            <a:ext cx="2222474" cy="231055"/>
            <a:chOff x="234380" y="670864"/>
            <a:chExt cx="9481120" cy="245270"/>
          </a:xfrm>
        </p:grpSpPr>
        <p:sp>
          <p:nvSpPr>
            <p:cNvPr id="17" name="AutoShape 3">
              <a:extLst>
                <a:ext uri="{FF2B5EF4-FFF2-40B4-BE49-F238E27FC236}">
                  <a16:creationId xmlns:a16="http://schemas.microsoft.com/office/drawing/2014/main" id="{4E83D1DF-29C8-FAF2-598B-00D70F7251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380" y="670864"/>
              <a:ext cx="2790302" cy="24527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noAutofit/>
            </a:bodyPr>
            <a:lstStyle/>
            <a:p>
              <a:pPr lvl="0">
                <a:lnSpc>
                  <a:spcPct val="150000"/>
                </a:lnSpc>
                <a:spcBef>
                  <a:spcPts val="2400"/>
                </a:spcBef>
                <a:spcAft>
                  <a:spcPts val="1200"/>
                </a:spcAft>
              </a:pPr>
              <a:r>
                <a:rPr lang="ja-JP" altLang="en-US" sz="1600" b="1" dirty="0">
                  <a:solidFill>
                    <a:schemeClr val="accent2">
                      <a:lumMod val="50000"/>
                    </a:schemeClr>
                  </a:solidFill>
                  <a:latin typeface="+mj-ea"/>
                  <a:ea typeface="+mj-ea"/>
                  <a:cs typeface="メイリオ" pitchFamily="50" charset="-128"/>
                </a:rPr>
                <a:t>▍流れ</a:t>
              </a:r>
            </a:p>
          </p:txBody>
        </p:sp>
        <p:cxnSp>
          <p:nvCxnSpPr>
            <p:cNvPr id="20" name="直線コネクタ 19"/>
            <p:cNvCxnSpPr/>
            <p:nvPr/>
          </p:nvCxnSpPr>
          <p:spPr>
            <a:xfrm>
              <a:off x="234380" y="912031"/>
              <a:ext cx="948112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9273480" y="6592267"/>
            <a:ext cx="475196" cy="169141"/>
          </a:xfrm>
        </p:spPr>
        <p:txBody>
          <a:bodyPr/>
          <a:lstStyle/>
          <a:p>
            <a:r>
              <a:rPr lang="ja-JP" altLang="en-US" dirty="0">
                <a:solidFill>
                  <a:srgbClr val="333333"/>
                </a:solidFill>
              </a:rPr>
              <a:t>１</a:t>
            </a: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6DD9CAA2-B46F-4D79-3CFB-B27D64177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7487228"/>
              </p:ext>
            </p:extLst>
          </p:nvPr>
        </p:nvGraphicFramePr>
        <p:xfrm>
          <a:off x="1007378" y="1261741"/>
          <a:ext cx="7313463" cy="1280160"/>
        </p:xfrm>
        <a:graphic>
          <a:graphicData uri="http://schemas.openxmlformats.org/drawingml/2006/table">
            <a:tbl>
              <a:tblPr bandRow="1">
                <a:tableStyleId>{8799B23B-EC83-4686-B30A-512413B5E67A}</a:tableStyleId>
              </a:tblPr>
              <a:tblGrid>
                <a:gridCol w="2148198">
                  <a:extLst>
                    <a:ext uri="{9D8B030D-6E8A-4147-A177-3AD203B41FA5}">
                      <a16:colId xmlns:a16="http://schemas.microsoft.com/office/drawing/2014/main" val="11778139"/>
                    </a:ext>
                  </a:extLst>
                </a:gridCol>
                <a:gridCol w="5165265">
                  <a:extLst>
                    <a:ext uri="{9D8B030D-6E8A-4147-A177-3AD203B41FA5}">
                      <a16:colId xmlns:a16="http://schemas.microsoft.com/office/drawing/2014/main" val="35371912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/>
                        <a:t>７月６日（月）</a:t>
                      </a:r>
                      <a:endParaRPr kumimoji="1" lang="en-US" altLang="ja-JP" dirty="0"/>
                    </a:p>
                    <a:p>
                      <a:pPr algn="r"/>
                      <a:r>
                        <a:rPr kumimoji="1" lang="ja-JP" altLang="en-US" dirty="0"/>
                        <a:t>～７月</a:t>
                      </a:r>
                      <a:r>
                        <a:rPr kumimoji="1" lang="en-US" altLang="ja-JP" dirty="0"/>
                        <a:t>17</a:t>
                      </a:r>
                      <a:r>
                        <a:rPr kumimoji="1" lang="ja-JP" altLang="en-US" dirty="0"/>
                        <a:t>日（金）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参加者募集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313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/>
                        <a:t>８月２日（日）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夏の観察会～紙すき体験～　</a:t>
                      </a:r>
                      <a:endParaRPr kumimoji="1" lang="en-US" altLang="ja-JP" dirty="0"/>
                    </a:p>
                    <a:p>
                      <a:r>
                        <a:rPr kumimoji="1" lang="ja-JP" altLang="en-US" dirty="0"/>
                        <a:t>場所：小池小学校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301276"/>
                  </a:ext>
                </a:extLst>
              </a:tr>
            </a:tbl>
          </a:graphicData>
        </a:graphic>
      </p:graphicFrame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917C9A4E-89BB-1972-E9A0-BDCAD7FDC50D}"/>
              </a:ext>
            </a:extLst>
          </p:cNvPr>
          <p:cNvGrpSpPr/>
          <p:nvPr/>
        </p:nvGrpSpPr>
        <p:grpSpPr>
          <a:xfrm>
            <a:off x="353302" y="3616909"/>
            <a:ext cx="2222474" cy="231055"/>
            <a:chOff x="234380" y="670864"/>
            <a:chExt cx="9481120" cy="245270"/>
          </a:xfrm>
        </p:grpSpPr>
        <p:sp>
          <p:nvSpPr>
            <p:cNvPr id="9" name="AutoShape 3">
              <a:extLst>
                <a:ext uri="{FF2B5EF4-FFF2-40B4-BE49-F238E27FC236}">
                  <a16:creationId xmlns:a16="http://schemas.microsoft.com/office/drawing/2014/main" id="{55FB9C35-578D-7746-17C2-242CA54D98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380" y="670864"/>
              <a:ext cx="2790302" cy="24527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noAutofit/>
            </a:bodyPr>
            <a:lstStyle/>
            <a:p>
              <a:pPr lvl="0">
                <a:lnSpc>
                  <a:spcPct val="150000"/>
                </a:lnSpc>
                <a:spcBef>
                  <a:spcPts val="2400"/>
                </a:spcBef>
                <a:spcAft>
                  <a:spcPts val="1200"/>
                </a:spcAft>
              </a:pPr>
              <a:r>
                <a:rPr lang="ja-JP" altLang="en-US" sz="1600" b="1" dirty="0">
                  <a:solidFill>
                    <a:schemeClr val="accent2">
                      <a:lumMod val="50000"/>
                    </a:schemeClr>
                  </a:solidFill>
                  <a:latin typeface="+mj-ea"/>
                  <a:ea typeface="+mj-ea"/>
                  <a:cs typeface="メイリオ" pitchFamily="50" charset="-128"/>
                </a:rPr>
                <a:t>▍実績</a:t>
              </a:r>
            </a:p>
          </p:txBody>
        </p:sp>
        <p:cxnSp>
          <p:nvCxnSpPr>
            <p:cNvPr id="24" name="直線コネクタ 23">
              <a:extLst>
                <a:ext uri="{FF2B5EF4-FFF2-40B4-BE49-F238E27FC236}">
                  <a16:creationId xmlns:a16="http://schemas.microsoft.com/office/drawing/2014/main" id="{FB1B4B9F-0953-7C84-48AC-A10B510D5022}"/>
                </a:ext>
              </a:extLst>
            </p:cNvPr>
            <p:cNvCxnSpPr/>
            <p:nvPr/>
          </p:nvCxnSpPr>
          <p:spPr>
            <a:xfrm>
              <a:off x="234380" y="912031"/>
              <a:ext cx="948112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1" name="表 40">
            <a:extLst>
              <a:ext uri="{FF2B5EF4-FFF2-40B4-BE49-F238E27FC236}">
                <a16:creationId xmlns:a16="http://schemas.microsoft.com/office/drawing/2014/main" id="{5937A180-EBAA-2876-B878-7C3321FFD7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678241"/>
              </p:ext>
            </p:extLst>
          </p:nvPr>
        </p:nvGraphicFramePr>
        <p:xfrm>
          <a:off x="1008931" y="4071290"/>
          <a:ext cx="7313463" cy="21240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11778139"/>
                    </a:ext>
                  </a:extLst>
                </a:gridCol>
                <a:gridCol w="1921821">
                  <a:extLst>
                    <a:ext uri="{9D8B030D-6E8A-4147-A177-3AD203B41FA5}">
                      <a16:colId xmlns:a16="http://schemas.microsoft.com/office/drawing/2014/main" val="4135142805"/>
                    </a:ext>
                  </a:extLst>
                </a:gridCol>
                <a:gridCol w="1921821">
                  <a:extLst>
                    <a:ext uri="{9D8B030D-6E8A-4147-A177-3AD203B41FA5}">
                      <a16:colId xmlns:a16="http://schemas.microsoft.com/office/drawing/2014/main" val="3537191288"/>
                    </a:ext>
                  </a:extLst>
                </a:gridCol>
                <a:gridCol w="1921821">
                  <a:extLst>
                    <a:ext uri="{9D8B030D-6E8A-4147-A177-3AD203B41FA5}">
                      <a16:colId xmlns:a16="http://schemas.microsoft.com/office/drawing/2014/main" val="2777989666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組数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人数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保護者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8550918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組数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こども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保護者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26545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/>
                        <a:t>申込者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19</a:t>
                      </a:r>
                      <a:r>
                        <a:rPr kumimoji="1" lang="ja-JP" altLang="en-US" dirty="0"/>
                        <a:t>組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24</a:t>
                      </a:r>
                      <a:r>
                        <a:rPr kumimoji="1" lang="ja-JP" altLang="en-US" dirty="0"/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26</a:t>
                      </a:r>
                      <a:r>
                        <a:rPr kumimoji="1" lang="ja-JP" altLang="en-US" dirty="0"/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031321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/>
                        <a:t>当日参加者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17</a:t>
                      </a:r>
                      <a:r>
                        <a:rPr kumimoji="1" lang="ja-JP" altLang="en-US" dirty="0"/>
                        <a:t>組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21</a:t>
                      </a:r>
                      <a:r>
                        <a:rPr kumimoji="1" lang="ja-JP" altLang="en-US" dirty="0"/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23</a:t>
                      </a:r>
                      <a:r>
                        <a:rPr kumimoji="1" lang="ja-JP" altLang="en-US" dirty="0"/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427635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/>
                        <a:t>当日欠席者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2</a:t>
                      </a:r>
                      <a:r>
                        <a:rPr kumimoji="1" lang="ja-JP" altLang="en-US" dirty="0"/>
                        <a:t>組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3</a:t>
                      </a:r>
                      <a:r>
                        <a:rPr kumimoji="1" lang="ja-JP" altLang="en-US" dirty="0"/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3</a:t>
                      </a:r>
                      <a:r>
                        <a:rPr kumimoji="1" lang="ja-JP" altLang="en-US" dirty="0"/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301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3271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3"/>
          <p:cNvSpPr txBox="1">
            <a:spLocks/>
          </p:cNvSpPr>
          <p:nvPr/>
        </p:nvSpPr>
        <p:spPr>
          <a:xfrm>
            <a:off x="-9525" y="-10213"/>
            <a:ext cx="9925050" cy="563406"/>
          </a:xfrm>
          <a:prstGeom prst="rect">
            <a:avLst/>
          </a:prstGeom>
          <a:solidFill>
            <a:schemeClr val="tx2"/>
          </a:solidFill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kumimoji="1" sz="2400" b="0" kern="1200">
                <a:solidFill>
                  <a:schemeClr val="tx1"/>
                </a:solidFill>
                <a:latin typeface="+mj-ea"/>
                <a:ea typeface="+mj-ea"/>
                <a:cs typeface="メイリオ" pitchFamily="50" charset="-128"/>
              </a:defRPr>
            </a:lvl1pPr>
          </a:lstStyle>
          <a:p>
            <a:pPr marL="252000"/>
            <a:r>
              <a:rPr lang="ja-JP" altLang="en-US" sz="2000" b="1" dirty="0">
                <a:solidFill>
                  <a:schemeClr val="bg1"/>
                </a:solidFill>
              </a:rPr>
              <a:t>令和８年度小池公園分科会　夏の観察会～親子で紙すき体験～　実施報告</a:t>
            </a:r>
            <a:endParaRPr lang="ja-JP" altLang="en-US" sz="2000" dirty="0">
              <a:solidFill>
                <a:schemeClr val="bg1"/>
              </a:solidFill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7C66D9A5-CFD8-A829-AD99-4A9E5926246E}"/>
              </a:ext>
            </a:extLst>
          </p:cNvPr>
          <p:cNvGrpSpPr/>
          <p:nvPr/>
        </p:nvGrpSpPr>
        <p:grpSpPr>
          <a:xfrm>
            <a:off x="353302" y="812134"/>
            <a:ext cx="2222474" cy="231055"/>
            <a:chOff x="234380" y="670864"/>
            <a:chExt cx="9481120" cy="245270"/>
          </a:xfrm>
        </p:grpSpPr>
        <p:sp>
          <p:nvSpPr>
            <p:cNvPr id="17" name="AutoShape 3">
              <a:extLst>
                <a:ext uri="{FF2B5EF4-FFF2-40B4-BE49-F238E27FC236}">
                  <a16:creationId xmlns:a16="http://schemas.microsoft.com/office/drawing/2014/main" id="{4E83D1DF-29C8-FAF2-598B-00D70F7251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380" y="670864"/>
              <a:ext cx="2790302" cy="24527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noAutofit/>
            </a:bodyPr>
            <a:lstStyle/>
            <a:p>
              <a:pPr lvl="0">
                <a:lnSpc>
                  <a:spcPct val="150000"/>
                </a:lnSpc>
                <a:spcBef>
                  <a:spcPts val="2400"/>
                </a:spcBef>
                <a:spcAft>
                  <a:spcPts val="1200"/>
                </a:spcAft>
              </a:pPr>
              <a:r>
                <a:rPr lang="ja-JP" altLang="en-US" sz="1600" b="1" dirty="0">
                  <a:solidFill>
                    <a:schemeClr val="accent2">
                      <a:lumMod val="50000"/>
                    </a:schemeClr>
                  </a:solidFill>
                  <a:latin typeface="+mj-ea"/>
                  <a:ea typeface="+mj-ea"/>
                  <a:cs typeface="メイリオ" pitchFamily="50" charset="-128"/>
                </a:rPr>
                <a:t>▍写真</a:t>
              </a:r>
            </a:p>
          </p:txBody>
        </p:sp>
        <p:cxnSp>
          <p:nvCxnSpPr>
            <p:cNvPr id="20" name="直線コネクタ 19"/>
            <p:cNvCxnSpPr/>
            <p:nvPr/>
          </p:nvCxnSpPr>
          <p:spPr>
            <a:xfrm>
              <a:off x="234380" y="912031"/>
              <a:ext cx="948112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C0283107-D348-EBF0-79E0-AAC78913F0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273480" y="6592267"/>
            <a:ext cx="475196" cy="169141"/>
          </a:xfrm>
        </p:spPr>
        <p:txBody>
          <a:bodyPr/>
          <a:lstStyle/>
          <a:p>
            <a:r>
              <a:rPr lang="ja-JP" altLang="en-US" dirty="0">
                <a:solidFill>
                  <a:srgbClr val="333333"/>
                </a:solidFill>
              </a:rPr>
              <a:t>２</a:t>
            </a:r>
          </a:p>
        </p:txBody>
      </p:sp>
      <p:sp>
        <p:nvSpPr>
          <p:cNvPr id="11" name="テキスト ボックス 9">
            <a:extLst>
              <a:ext uri="{FF2B5EF4-FFF2-40B4-BE49-F238E27FC236}">
                <a16:creationId xmlns:a16="http://schemas.microsoft.com/office/drawing/2014/main" id="{8F935EEA-E740-F0BC-5004-2883B85DB4F9}"/>
              </a:ext>
            </a:extLst>
          </p:cNvPr>
          <p:cNvSpPr txBox="1"/>
          <p:nvPr/>
        </p:nvSpPr>
        <p:spPr>
          <a:xfrm>
            <a:off x="0" y="1694234"/>
            <a:ext cx="2980055" cy="29464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609600" algn="just"/>
            <a:r>
              <a:rPr lang="ja-JP" sz="120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１　</a:t>
            </a:r>
            <a:r>
              <a:rPr lang="ja-JP" altLang="en-US" sz="1200" kern="100" dirty="0">
                <a:ea typeface="ＭＳ 明朝" panose="02020609040205080304" pitchFamily="17" charset="-128"/>
                <a:cs typeface="Times New Roman" panose="02020603050405020304" pitchFamily="18" charset="0"/>
              </a:rPr>
              <a:t>紙すき</a:t>
            </a:r>
            <a:r>
              <a:rPr lang="ja-JP" sz="120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の説明</a:t>
            </a:r>
            <a:endParaRPr lang="ja-JP" sz="105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0">
            <a:extLst>
              <a:ext uri="{FF2B5EF4-FFF2-40B4-BE49-F238E27FC236}">
                <a16:creationId xmlns:a16="http://schemas.microsoft.com/office/drawing/2014/main" id="{F083B477-DB2C-3B03-86FD-00A12078B781}"/>
              </a:ext>
            </a:extLst>
          </p:cNvPr>
          <p:cNvSpPr txBox="1"/>
          <p:nvPr/>
        </p:nvSpPr>
        <p:spPr>
          <a:xfrm>
            <a:off x="2440697" y="1689916"/>
            <a:ext cx="2267585" cy="309245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457200" algn="just"/>
            <a:r>
              <a:rPr lang="ja-JP" sz="120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２　</a:t>
            </a:r>
            <a:r>
              <a:rPr lang="ja-JP" altLang="en-US" sz="120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パルプ液の作成</a:t>
            </a:r>
            <a:endParaRPr lang="ja-JP" sz="105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1">
            <a:extLst>
              <a:ext uri="{FF2B5EF4-FFF2-40B4-BE49-F238E27FC236}">
                <a16:creationId xmlns:a16="http://schemas.microsoft.com/office/drawing/2014/main" id="{2AA950FD-C9A2-52C1-F866-E9EFBC6EDD3A}"/>
              </a:ext>
            </a:extLst>
          </p:cNvPr>
          <p:cNvSpPr txBox="1"/>
          <p:nvPr/>
        </p:nvSpPr>
        <p:spPr>
          <a:xfrm>
            <a:off x="5644652" y="1694234"/>
            <a:ext cx="1991995" cy="323215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ja-JP" sz="120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３　</a:t>
            </a:r>
            <a:r>
              <a:rPr lang="ja-JP" altLang="en-US" sz="1200" kern="100" dirty="0">
                <a:ea typeface="ＭＳ 明朝" panose="02020609040205080304" pitchFamily="17" charset="-128"/>
                <a:cs typeface="Times New Roman" panose="02020603050405020304" pitchFamily="18" charset="0"/>
              </a:rPr>
              <a:t>紙すき</a:t>
            </a:r>
            <a:endParaRPr lang="ja-JP" sz="105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2">
            <a:extLst>
              <a:ext uri="{FF2B5EF4-FFF2-40B4-BE49-F238E27FC236}">
                <a16:creationId xmlns:a16="http://schemas.microsoft.com/office/drawing/2014/main" id="{DC0955AE-6F09-211F-1F1E-0766AEC3490A}"/>
              </a:ext>
            </a:extLst>
          </p:cNvPr>
          <p:cNvSpPr txBox="1"/>
          <p:nvPr/>
        </p:nvSpPr>
        <p:spPr>
          <a:xfrm>
            <a:off x="8191508" y="1694234"/>
            <a:ext cx="1664970" cy="287655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ja-JP" sz="1200" kern="10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４　完成</a:t>
            </a:r>
            <a:endParaRPr lang="ja-JP" sz="1050" kern="10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BBA6DF50-D483-DB8C-890A-2121B907A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873" y="2164807"/>
            <a:ext cx="2154824" cy="2873098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413A0BF4-2FC9-0CA3-BBE7-853747AD5A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5862" y="2146394"/>
            <a:ext cx="2155025" cy="2873367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9F457800-FD3A-29E9-F386-83C128E302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9450" y="2146394"/>
            <a:ext cx="2168633" cy="2891511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13216EB0-2E47-4AC7-B0B3-C4076BBE66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6646" y="2164807"/>
            <a:ext cx="2168633" cy="289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496278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-design-theme-green-a4-2022-03">
  <a:themeElements>
    <a:clrScheme name="presentation-design-2022-green">
      <a:dk1>
        <a:srgbClr val="333333"/>
      </a:dk1>
      <a:lt1>
        <a:srgbClr val="FFFFFF"/>
      </a:lt1>
      <a:dk2>
        <a:srgbClr val="007E66"/>
      </a:dk2>
      <a:lt2>
        <a:srgbClr val="E7F9F5"/>
      </a:lt2>
      <a:accent1>
        <a:srgbClr val="003437"/>
      </a:accent1>
      <a:accent2>
        <a:srgbClr val="007E66"/>
      </a:accent2>
      <a:accent3>
        <a:srgbClr val="F25A86"/>
      </a:accent3>
      <a:accent4>
        <a:srgbClr val="FF8DA3"/>
      </a:accent4>
      <a:accent5>
        <a:srgbClr val="E7EAE7"/>
      </a:accent5>
      <a:accent6>
        <a:srgbClr val="B5B8B5"/>
      </a:accent6>
      <a:hlink>
        <a:srgbClr val="007E66"/>
      </a:hlink>
      <a:folHlink>
        <a:srgbClr val="003437"/>
      </a:folHlink>
    </a:clrScheme>
    <a:fontScheme name="PowerPoint Design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6350">
          <a:solidFill>
            <a:schemeClr val="tx1"/>
          </a:solidFill>
        </a:ln>
        <a:effectLst/>
      </a:spPr>
      <a:bodyPr rot="0" spcFirstLastPara="0" vertOverflow="overflow" horzOverflow="overflow" vert="horz" wrap="square" lIns="108000" tIns="108000" rIns="108000" bIns="90000" numCol="1" spcCol="0" rtlCol="0" fromWordArt="0" anchor="ctr" anchorCtr="0" forceAA="0" compatLnSpc="1">
        <a:prstTxWarp prst="textNoShape">
          <a:avLst/>
        </a:prstTxWarp>
        <a:spAutoFit/>
      </a:bodyPr>
      <a:lstStyle>
        <a:defPPr algn="just">
          <a:lnSpc>
            <a:spcPct val="140000"/>
          </a:lnSpc>
          <a:spcBef>
            <a:spcPct val="0"/>
          </a:spcBef>
          <a:spcAft>
            <a:spcPts val="600"/>
          </a:spcAft>
          <a:defRPr kumimoji="1" sz="1600" dirty="0" smtClean="0">
            <a:solidFill>
              <a:srgbClr val="4D4D4D"/>
            </a:solidFill>
            <a:latin typeface="メイリオ" pitchFamily="50" charset="-128"/>
            <a:ea typeface="メイリオ" pitchFamily="50" charset="-128"/>
            <a:cs typeface="メイリオ" pitchFamily="50" charset="-128"/>
          </a:defRPr>
        </a:defPPr>
      </a:lst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-design-theme-green-a4-2022-03" id="{B1900234-48AC-4C67-8B16-538DEE82011E}" vid="{35EEF610-544F-4827-9ED0-C2ADD5B5D410}"/>
    </a:ext>
  </a:extLst>
</a:theme>
</file>

<file path=ppt/theme/theme2.xml><?xml version="1.0" encoding="utf-8"?>
<a:theme xmlns:a="http://schemas.openxmlformats.org/drawingml/2006/main" name="1_presentation-design-theme-green-a4-2022-03">
  <a:themeElements>
    <a:clrScheme name="presentation-design-2022-green">
      <a:dk1>
        <a:srgbClr val="333333"/>
      </a:dk1>
      <a:lt1>
        <a:srgbClr val="FFFFFF"/>
      </a:lt1>
      <a:dk2>
        <a:srgbClr val="007E66"/>
      </a:dk2>
      <a:lt2>
        <a:srgbClr val="E7F9F5"/>
      </a:lt2>
      <a:accent1>
        <a:srgbClr val="003437"/>
      </a:accent1>
      <a:accent2>
        <a:srgbClr val="007E66"/>
      </a:accent2>
      <a:accent3>
        <a:srgbClr val="F25A86"/>
      </a:accent3>
      <a:accent4>
        <a:srgbClr val="FF8DA3"/>
      </a:accent4>
      <a:accent5>
        <a:srgbClr val="E7EAE7"/>
      </a:accent5>
      <a:accent6>
        <a:srgbClr val="B5B8B5"/>
      </a:accent6>
      <a:hlink>
        <a:srgbClr val="007E66"/>
      </a:hlink>
      <a:folHlink>
        <a:srgbClr val="003437"/>
      </a:folHlink>
    </a:clrScheme>
    <a:fontScheme name="PowerPoint Design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6350">
          <a:solidFill>
            <a:schemeClr val="tx1"/>
          </a:solidFill>
        </a:ln>
        <a:effectLst/>
      </a:spPr>
      <a:bodyPr rot="0" spcFirstLastPara="0" vertOverflow="overflow" horzOverflow="overflow" vert="horz" wrap="square" lIns="108000" tIns="108000" rIns="108000" bIns="90000" numCol="1" spcCol="0" rtlCol="0" fromWordArt="0" anchor="ctr" anchorCtr="0" forceAA="0" compatLnSpc="1">
        <a:prstTxWarp prst="textNoShape">
          <a:avLst/>
        </a:prstTxWarp>
        <a:spAutoFit/>
      </a:bodyPr>
      <a:lstStyle>
        <a:defPPr algn="just">
          <a:lnSpc>
            <a:spcPct val="140000"/>
          </a:lnSpc>
          <a:spcBef>
            <a:spcPct val="0"/>
          </a:spcBef>
          <a:spcAft>
            <a:spcPts val="600"/>
          </a:spcAft>
          <a:defRPr kumimoji="1" sz="1600" dirty="0" smtClean="0">
            <a:solidFill>
              <a:srgbClr val="4D4D4D"/>
            </a:solidFill>
            <a:latin typeface="メイリオ" pitchFamily="50" charset="-128"/>
            <a:ea typeface="メイリオ" pitchFamily="50" charset="-128"/>
            <a:cs typeface="メイリオ" pitchFamily="50" charset="-128"/>
          </a:defRPr>
        </a:defPPr>
      </a:lst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-design-theme-green-a4-2022-03" id="{B1900234-48AC-4C67-8B16-538DEE82011E}" vid="{35EEF610-544F-4827-9ED0-C2ADD5B5D410}"/>
    </a:ext>
  </a:extLst>
</a:theme>
</file>

<file path=ppt/theme/theme3.xml><?xml version="1.0" encoding="utf-8"?>
<a:theme xmlns:a="http://schemas.openxmlformats.org/drawingml/2006/main" name="2_presentation-design-theme-green-a4-2022-03">
  <a:themeElements>
    <a:clrScheme name="presentation-design-2022-green">
      <a:dk1>
        <a:srgbClr val="333333"/>
      </a:dk1>
      <a:lt1>
        <a:srgbClr val="FFFFFF"/>
      </a:lt1>
      <a:dk2>
        <a:srgbClr val="007E66"/>
      </a:dk2>
      <a:lt2>
        <a:srgbClr val="E7F9F5"/>
      </a:lt2>
      <a:accent1>
        <a:srgbClr val="003437"/>
      </a:accent1>
      <a:accent2>
        <a:srgbClr val="007E66"/>
      </a:accent2>
      <a:accent3>
        <a:srgbClr val="F25A86"/>
      </a:accent3>
      <a:accent4>
        <a:srgbClr val="FF8DA3"/>
      </a:accent4>
      <a:accent5>
        <a:srgbClr val="E7EAE7"/>
      </a:accent5>
      <a:accent6>
        <a:srgbClr val="B5B8B5"/>
      </a:accent6>
      <a:hlink>
        <a:srgbClr val="007E66"/>
      </a:hlink>
      <a:folHlink>
        <a:srgbClr val="003437"/>
      </a:folHlink>
    </a:clrScheme>
    <a:fontScheme name="PowerPoint Design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6350">
          <a:solidFill>
            <a:schemeClr val="tx1"/>
          </a:solidFill>
        </a:ln>
        <a:effectLst/>
      </a:spPr>
      <a:bodyPr rot="0" spcFirstLastPara="0" vertOverflow="overflow" horzOverflow="overflow" vert="horz" wrap="square" lIns="108000" tIns="108000" rIns="108000" bIns="90000" numCol="1" spcCol="0" rtlCol="0" fromWordArt="0" anchor="ctr" anchorCtr="0" forceAA="0" compatLnSpc="1">
        <a:prstTxWarp prst="textNoShape">
          <a:avLst/>
        </a:prstTxWarp>
        <a:spAutoFit/>
      </a:bodyPr>
      <a:lstStyle>
        <a:defPPr algn="just">
          <a:lnSpc>
            <a:spcPct val="140000"/>
          </a:lnSpc>
          <a:spcBef>
            <a:spcPct val="0"/>
          </a:spcBef>
          <a:spcAft>
            <a:spcPts val="600"/>
          </a:spcAft>
          <a:defRPr kumimoji="1" sz="1600" dirty="0" smtClean="0">
            <a:solidFill>
              <a:srgbClr val="4D4D4D"/>
            </a:solidFill>
            <a:latin typeface="メイリオ" pitchFamily="50" charset="-128"/>
            <a:ea typeface="メイリオ" pitchFamily="50" charset="-128"/>
            <a:cs typeface="メイリオ" pitchFamily="50" charset="-128"/>
          </a:defRPr>
        </a:defPPr>
      </a:lst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-design-theme-green-a4-2022-03" id="{B1900234-48AC-4C67-8B16-538DEE82011E}" vid="{35EEF610-544F-4827-9ED0-C2ADD5B5D410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【テーマカラー】グリーン（A4版）-tckchecked</Template>
  <TotalTime>7728</TotalTime>
  <Words>117</Words>
  <Application>Microsoft Office PowerPoint</Application>
  <PresentationFormat>A4 210 x 297 mm</PresentationFormat>
  <Paragraphs>35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メイリオ</vt:lpstr>
      <vt:lpstr>Arial</vt:lpstr>
      <vt:lpstr>Calibri</vt:lpstr>
      <vt:lpstr>presentation-design-theme-green-a4-2022-03</vt:lpstr>
      <vt:lpstr>1_presentation-design-theme-green-a4-2022-03</vt:lpstr>
      <vt:lpstr>2_presentation-design-theme-green-a4-2022-03</vt:lpstr>
      <vt:lpstr>PowerPoint プレゼンテーション</vt:lpstr>
      <vt:lpstr>PowerPoint プレゼンテーション</vt:lpstr>
    </vt:vector>
  </TitlesOfParts>
  <Company>大田区役所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第一回　大田区基本構想審議会</dc:title>
  <dc:creator>中塚 あや菜</dc:creator>
  <cp:lastModifiedBy>糸谷 陸</cp:lastModifiedBy>
  <cp:revision>483</cp:revision>
  <cp:lastPrinted>2024-05-16T05:25:33Z</cp:lastPrinted>
  <dcterms:created xsi:type="dcterms:W3CDTF">2023-07-04T00:42:08Z</dcterms:created>
  <dcterms:modified xsi:type="dcterms:W3CDTF">2026-08-14T07:11:28Z</dcterms:modified>
</cp:coreProperties>
</file>